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49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an jie" userId="0daab13e89ff3111" providerId="LiveId" clId="{B1144B97-E040-4FDE-9ECC-2B9300FED38B}"/>
    <pc:docChg chg="custSel addSld modSld">
      <pc:chgData name="guan jie" userId="0daab13e89ff3111" providerId="LiveId" clId="{B1144B97-E040-4FDE-9ECC-2B9300FED38B}" dt="2019-11-08T04:03:20.788" v="114" actId="14100"/>
      <pc:docMkLst>
        <pc:docMk/>
      </pc:docMkLst>
      <pc:sldChg chg="addSp delSp modSp add">
        <pc:chgData name="guan jie" userId="0daab13e89ff3111" providerId="LiveId" clId="{B1144B97-E040-4FDE-9ECC-2B9300FED38B}" dt="2019-11-08T04:03:20.788" v="114" actId="14100"/>
        <pc:sldMkLst>
          <pc:docMk/>
          <pc:sldMk cId="2450204393" sldId="256"/>
        </pc:sldMkLst>
        <pc:spChg chg="del">
          <ac:chgData name="guan jie" userId="0daab13e89ff3111" providerId="LiveId" clId="{B1144B97-E040-4FDE-9ECC-2B9300FED38B}" dt="2019-11-08T01:14:23.273" v="1" actId="478"/>
          <ac:spMkLst>
            <pc:docMk/>
            <pc:sldMk cId="2450204393" sldId="256"/>
            <ac:spMk id="2" creationId="{24484B95-12BB-418A-930B-333E9D64D7DD}"/>
          </ac:spMkLst>
        </pc:spChg>
        <pc:spChg chg="del">
          <ac:chgData name="guan jie" userId="0daab13e89ff3111" providerId="LiveId" clId="{B1144B97-E040-4FDE-9ECC-2B9300FED38B}" dt="2019-11-08T01:14:25.661" v="2" actId="478"/>
          <ac:spMkLst>
            <pc:docMk/>
            <pc:sldMk cId="2450204393" sldId="256"/>
            <ac:spMk id="3" creationId="{C614789F-C03E-46F4-85F5-0D471FEDE269}"/>
          </ac:spMkLst>
        </pc:spChg>
        <pc:picChg chg="add mod">
          <ac:chgData name="guan jie" userId="0daab13e89ff3111" providerId="LiveId" clId="{B1144B97-E040-4FDE-9ECC-2B9300FED38B}" dt="2019-11-08T04:03:20.788" v="114" actId="14100"/>
          <ac:picMkLst>
            <pc:docMk/>
            <pc:sldMk cId="2450204393" sldId="256"/>
            <ac:picMk id="5" creationId="{91B8EF6D-CE47-4D3C-8CA8-1CAE2F96B419}"/>
          </ac:picMkLst>
        </pc:picChg>
        <pc:picChg chg="add mod">
          <ac:chgData name="guan jie" userId="0daab13e89ff3111" providerId="LiveId" clId="{B1144B97-E040-4FDE-9ECC-2B9300FED38B}" dt="2019-11-08T01:16:12.522" v="38" actId="14100"/>
          <ac:picMkLst>
            <pc:docMk/>
            <pc:sldMk cId="2450204393" sldId="256"/>
            <ac:picMk id="7" creationId="{41F25333-7F01-4AB6-A44C-4B8FC88A93BD}"/>
          </ac:picMkLst>
        </pc:picChg>
        <pc:picChg chg="add mod">
          <ac:chgData name="guan jie" userId="0daab13e89ff3111" providerId="LiveId" clId="{B1144B97-E040-4FDE-9ECC-2B9300FED38B}" dt="2019-11-08T01:16:03.506" v="33" actId="1076"/>
          <ac:picMkLst>
            <pc:docMk/>
            <pc:sldMk cId="2450204393" sldId="256"/>
            <ac:picMk id="9" creationId="{BF7374D7-EF10-4D6B-A6A7-321D3FC1D98F}"/>
          </ac:picMkLst>
        </pc:picChg>
        <pc:picChg chg="add mod">
          <ac:chgData name="guan jie" userId="0daab13e89ff3111" providerId="LiveId" clId="{B1144B97-E040-4FDE-9ECC-2B9300FED38B}" dt="2019-11-08T01:16:09.621" v="36" actId="14100"/>
          <ac:picMkLst>
            <pc:docMk/>
            <pc:sldMk cId="2450204393" sldId="256"/>
            <ac:picMk id="11" creationId="{BBCF2544-20E1-4BCC-AA00-8728F8FE6C84}"/>
          </ac:picMkLst>
        </pc:picChg>
      </pc:sldChg>
      <pc:sldChg chg="addSp delSp modSp add">
        <pc:chgData name="guan jie" userId="0daab13e89ff3111" providerId="LiveId" clId="{B1144B97-E040-4FDE-9ECC-2B9300FED38B}" dt="2019-11-08T04:03:06.624" v="113" actId="1076"/>
        <pc:sldMkLst>
          <pc:docMk/>
          <pc:sldMk cId="1359616046" sldId="257"/>
        </pc:sldMkLst>
        <pc:spChg chg="del">
          <ac:chgData name="guan jie" userId="0daab13e89ff3111" providerId="LiveId" clId="{B1144B97-E040-4FDE-9ECC-2B9300FED38B}" dt="2019-11-08T01:15:02.861" v="9" actId="478"/>
          <ac:spMkLst>
            <pc:docMk/>
            <pc:sldMk cId="1359616046" sldId="257"/>
            <ac:spMk id="2" creationId="{B3DDD0AA-3CA3-4260-B4B1-17DAE20AB981}"/>
          </ac:spMkLst>
        </pc:spChg>
        <pc:spChg chg="del">
          <ac:chgData name="guan jie" userId="0daab13e89ff3111" providerId="LiveId" clId="{B1144B97-E040-4FDE-9ECC-2B9300FED38B}" dt="2019-11-08T01:15:01.391" v="8" actId="478"/>
          <ac:spMkLst>
            <pc:docMk/>
            <pc:sldMk cId="1359616046" sldId="257"/>
            <ac:spMk id="3" creationId="{7973EB03-4733-476E-8BCE-E62409182221}"/>
          </ac:spMkLst>
        </pc:spChg>
        <pc:picChg chg="add mod modCrop">
          <ac:chgData name="guan jie" userId="0daab13e89ff3111" providerId="LiveId" clId="{B1144B97-E040-4FDE-9ECC-2B9300FED38B}" dt="2019-11-08T04:03:06.624" v="113" actId="1076"/>
          <ac:picMkLst>
            <pc:docMk/>
            <pc:sldMk cId="1359616046" sldId="257"/>
            <ac:picMk id="5" creationId="{7BE11962-9227-4B5B-9EA7-C18E009DF9E6}"/>
          </ac:picMkLst>
        </pc:picChg>
        <pc:picChg chg="add mod modCrop">
          <ac:chgData name="guan jie" userId="0daab13e89ff3111" providerId="LiveId" clId="{B1144B97-E040-4FDE-9ECC-2B9300FED38B}" dt="2019-11-08T01:18:58.114" v="66" actId="1076"/>
          <ac:picMkLst>
            <pc:docMk/>
            <pc:sldMk cId="1359616046" sldId="257"/>
            <ac:picMk id="7" creationId="{8C5D6CF5-BEAF-436E-B37A-B21B19FF7E42}"/>
          </ac:picMkLst>
        </pc:picChg>
        <pc:picChg chg="add mod modCrop">
          <ac:chgData name="guan jie" userId="0daab13e89ff3111" providerId="LiveId" clId="{B1144B97-E040-4FDE-9ECC-2B9300FED38B}" dt="2019-11-08T01:18:56.004" v="65" actId="1076"/>
          <ac:picMkLst>
            <pc:docMk/>
            <pc:sldMk cId="1359616046" sldId="257"/>
            <ac:picMk id="9" creationId="{03157EC3-30EE-4B7A-AAB2-DBFCE8038354}"/>
          </ac:picMkLst>
        </pc:picChg>
        <pc:picChg chg="add mod modCrop">
          <ac:chgData name="guan jie" userId="0daab13e89ff3111" providerId="LiveId" clId="{B1144B97-E040-4FDE-9ECC-2B9300FED38B}" dt="2019-11-08T01:19:02.798" v="69" actId="1076"/>
          <ac:picMkLst>
            <pc:docMk/>
            <pc:sldMk cId="1359616046" sldId="257"/>
            <ac:picMk id="11" creationId="{78B06C79-EB8D-42F1-B535-806AD15D2B22}"/>
          </ac:picMkLst>
        </pc:picChg>
        <pc:picChg chg="add mod modCrop">
          <ac:chgData name="guan jie" userId="0daab13e89ff3111" providerId="LiveId" clId="{B1144B97-E040-4FDE-9ECC-2B9300FED38B}" dt="2019-11-08T01:19:08.966" v="72" actId="1076"/>
          <ac:picMkLst>
            <pc:docMk/>
            <pc:sldMk cId="1359616046" sldId="257"/>
            <ac:picMk id="13" creationId="{51A7870F-E8EC-4DC8-B0F0-5FC2C54C2CF9}"/>
          </ac:picMkLst>
        </pc:picChg>
      </pc:sldChg>
      <pc:sldChg chg="addSp delSp modSp add">
        <pc:chgData name="guan jie" userId="0daab13e89ff3111" providerId="LiveId" clId="{B1144B97-E040-4FDE-9ECC-2B9300FED38B}" dt="2019-11-08T01:25:04.584" v="112" actId="1076"/>
        <pc:sldMkLst>
          <pc:docMk/>
          <pc:sldMk cId="1231231719" sldId="258"/>
        </pc:sldMkLst>
        <pc:spChg chg="del">
          <ac:chgData name="guan jie" userId="0daab13e89ff3111" providerId="LiveId" clId="{B1144B97-E040-4FDE-9ECC-2B9300FED38B}" dt="2019-11-08T01:23:45.726" v="75" actId="478"/>
          <ac:spMkLst>
            <pc:docMk/>
            <pc:sldMk cId="1231231719" sldId="258"/>
            <ac:spMk id="2" creationId="{CDBDCC20-4321-4F2F-9DA7-D1E6366EC33B}"/>
          </ac:spMkLst>
        </pc:spChg>
        <pc:spChg chg="del">
          <ac:chgData name="guan jie" userId="0daab13e89ff3111" providerId="LiveId" clId="{B1144B97-E040-4FDE-9ECC-2B9300FED38B}" dt="2019-11-08T01:23:46.645" v="76" actId="478"/>
          <ac:spMkLst>
            <pc:docMk/>
            <pc:sldMk cId="1231231719" sldId="258"/>
            <ac:spMk id="3" creationId="{FFD9DBE0-80F2-4D55-84D9-70818DA74643}"/>
          </ac:spMkLst>
        </pc:spChg>
        <pc:picChg chg="add mod">
          <ac:chgData name="guan jie" userId="0daab13e89ff3111" providerId="LiveId" clId="{B1144B97-E040-4FDE-9ECC-2B9300FED38B}" dt="2019-11-08T01:25:04.584" v="112" actId="1076"/>
          <ac:picMkLst>
            <pc:docMk/>
            <pc:sldMk cId="1231231719" sldId="258"/>
            <ac:picMk id="5" creationId="{5E028754-7FE7-4667-89D7-E21CC8F0A3A9}"/>
          </ac:picMkLst>
        </pc:picChg>
        <pc:picChg chg="add mod">
          <ac:chgData name="guan jie" userId="0daab13e89ff3111" providerId="LiveId" clId="{B1144B97-E040-4FDE-9ECC-2B9300FED38B}" dt="2019-11-08T01:25:04.584" v="112" actId="1076"/>
          <ac:picMkLst>
            <pc:docMk/>
            <pc:sldMk cId="1231231719" sldId="258"/>
            <ac:picMk id="7" creationId="{179B1A44-5BD7-4C1E-AE9D-18675AD4FD61}"/>
          </ac:picMkLst>
        </pc:picChg>
        <pc:picChg chg="add mod">
          <ac:chgData name="guan jie" userId="0daab13e89ff3111" providerId="LiveId" clId="{B1144B97-E040-4FDE-9ECC-2B9300FED38B}" dt="2019-11-08T01:25:04.584" v="112" actId="1076"/>
          <ac:picMkLst>
            <pc:docMk/>
            <pc:sldMk cId="1231231719" sldId="258"/>
            <ac:picMk id="9" creationId="{E97B5C4F-8BF3-477A-9CEF-A61C4A5ACB84}"/>
          </ac:picMkLst>
        </pc:picChg>
        <pc:picChg chg="add mod">
          <ac:chgData name="guan jie" userId="0daab13e89ff3111" providerId="LiveId" clId="{B1144B97-E040-4FDE-9ECC-2B9300FED38B}" dt="2019-11-08T01:25:04.584" v="112" actId="1076"/>
          <ac:picMkLst>
            <pc:docMk/>
            <pc:sldMk cId="1231231719" sldId="258"/>
            <ac:picMk id="11" creationId="{5DE3ED2D-B934-40B0-956E-F43B3A12991C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e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3C8080-9F10-4090-947D-4425F96B5C0E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7584C-1A46-4CD4-ABC6-CE19B2437A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287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7584C-1A46-4CD4-ABC6-CE19B2437A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91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60223-328D-499A-8CF1-778DE181D6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73CDA3-F9E2-470C-885C-00365D777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9E45F-FECF-498E-84A5-4A594A4E0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58740-2A25-464F-A299-AA9CF58CB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187FE-EBAD-4F49-A6C8-ECB8EC827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034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7E913-C1E3-4B87-B8F6-2E5FBFAB8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041332-DDD4-4728-B412-CEC547F302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4DC3A-7537-4AAA-8AE8-4ECE9F002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9B791-EFE9-413B-A742-8CCEE0794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DB465-6FA2-4B6B-82F9-7DF2DC50E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93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54A6A6-BAA2-4630-B7BA-3A05C72A79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5BC437-2E29-4156-B584-C739364B41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D092E2-DC37-4DE0-85F5-D451EB1C6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1F069-1389-4967-B1C8-0F1C05B78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38821-AC9B-43E7-B9A0-5AD3E716C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80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E3059-8923-4DEE-A5A4-0C885F441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55F70-436F-4F42-ABA0-EB2C56551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48891-7DCC-431B-BAF0-5884987BF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421E1-8F27-441D-BB53-6A4CBFCD4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8B9BD-9BBF-4398-9AFB-5610DCB8D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6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C7D5D-D490-4A5C-88FF-A76871590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D5489-0F9A-4D3B-BEFF-9B537D1F6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17CF2-5B0D-42B9-9D08-E2A863771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08575-FCCC-4699-9874-7954E6FB3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0429E-6B12-4C29-82B2-698C6954A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00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C3C65-8CEF-49D9-8866-299CAE694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49304-6DA3-419A-9C9E-BEC463D19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03A6F1-64E2-4029-A16C-16F946A9D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87BD2-807F-4859-BB26-D9E04611F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3C9BD-EE4B-4811-99CD-A396D7D05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6A78EA-D96A-43E7-BBA3-7AAE3CC74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25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ED729-6B7B-4B4D-97BB-574407A34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B9C7D8-D7B9-40F4-972B-49A747ACD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ECCD2F-CB6E-47FC-86EC-25FDFEF72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2A640A-77D0-4306-AF0F-907DAA0741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FF12BF-5CDC-46D8-A422-7195AAF9FF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C46A86-83E8-4625-9F44-40C5985D9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44AB1A-5F0E-4C4F-96EE-77E55E5A3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AEB625-1BE1-4457-AF34-CE4291ED6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53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B83D4-A6D2-4E8C-A127-5D344B2F4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0CF7E1-6680-49B5-AFDE-922FBC0B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1CC188-90E9-4445-BB27-71BE37E5A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6653C-F384-4139-8FF9-E225E6956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67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F4B37E-DEE1-4B79-A68D-284226F96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504C45-5C78-40A5-9829-1CF7E7EF1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464D43-3A2E-435F-A157-5FC7E9FAF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26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4114B-2144-48B0-9F88-218C3E88B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C3D80-2427-4391-9BDE-37C10A1EB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5959F-2996-4DB9-B87A-D19D3D8DD6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A683FC-E9C7-4572-9D23-BF7A89C3B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D3B1B6-1BCA-418F-BF87-62DA6D844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7F790-400B-4C8D-969D-6F23105BF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619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2E783-BF6C-482E-B9B8-5BB8BA6A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E4F895-BC25-4B53-B821-901960AC72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6EDE63-1140-4105-BD19-F58DD405F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4502A-4093-4BC5-950E-03B600D81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67372-0C67-4A7F-9CD6-8D86CCA4E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76A38-0F93-4B4D-9090-CC0932450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788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BB8143-EB2E-4172-B233-E3F7567E3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8AF0F-921A-4245-8BF1-F880A9E13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B3EE4-3569-4BB5-BC9C-3D9E372DC9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2277B-70A8-4624-B654-77B7A9AF943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DC15E-A2D6-4E60-8253-4A2530B42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82303-E7C0-4F8C-A51E-19FD42EDB7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8AE83-D15D-4399-A30F-388663BBB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163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B8EF6D-CE47-4D3C-8CA8-1CAE2F96B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77" y="1180071"/>
            <a:ext cx="7986672" cy="45534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F25333-7F01-4AB6-A44C-4B8FC88A93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584" y="4629183"/>
            <a:ext cx="2701229" cy="18008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7374D7-EF10-4D6B-A6A7-321D3FC1D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585" y="2500871"/>
            <a:ext cx="2701229" cy="18008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CF2544-20E1-4BCC-AA00-8728F8FE6C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8949585" y="356988"/>
            <a:ext cx="2701229" cy="180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204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E11962-9227-4B5B-9EA7-C18E009DF9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7" r="11913"/>
          <a:stretch/>
        </p:blipFill>
        <p:spPr>
          <a:xfrm>
            <a:off x="20386" y="1201228"/>
            <a:ext cx="5375189" cy="38447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5D6CF5-BEAF-436E-B37A-B21B19FF7E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8" r="12837"/>
          <a:stretch/>
        </p:blipFill>
        <p:spPr>
          <a:xfrm>
            <a:off x="9057507" y="590036"/>
            <a:ext cx="2688518" cy="18787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157EC3-30EE-4B7A-AAB2-DBFCE803835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t="7945" r="24856" b="20024"/>
          <a:stretch/>
        </p:blipFill>
        <p:spPr>
          <a:xfrm>
            <a:off x="5647038" y="726458"/>
            <a:ext cx="2527989" cy="17423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B06C79-EB8D-42F1-B535-806AD15D2B2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9" t="15315" r="29865" b="15316"/>
          <a:stretch/>
        </p:blipFill>
        <p:spPr>
          <a:xfrm>
            <a:off x="5523470" y="3429000"/>
            <a:ext cx="3088771" cy="20954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1A7870F-E8EC-4DC8-B0F0-5FC2C54C2CF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5" t="5766" r="17298" b="11351"/>
          <a:stretch/>
        </p:blipFill>
        <p:spPr>
          <a:xfrm>
            <a:off x="9115167" y="3612458"/>
            <a:ext cx="2785318" cy="173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16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028754-7FE7-4667-89D7-E21CC8F0A3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536" y="5153542"/>
            <a:ext cx="2323069" cy="1306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9B1A44-5BD7-4C1E-AE9D-18675AD4FD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536" y="2060540"/>
            <a:ext cx="2323069" cy="13067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7B5C4F-8BF3-477A-9CEF-A61C4A5ACB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536" y="362761"/>
            <a:ext cx="2323069" cy="13067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E3ED2D-B934-40B0-956E-F43B3A1299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537" y="3569798"/>
            <a:ext cx="2323068" cy="130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31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1</Words>
  <Application>Microsoft Office PowerPoint</Application>
  <PresentationFormat>Widescreen</PresentationFormat>
  <Paragraphs>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guan jie</dc:creator>
  <cp:lastModifiedBy>guan jie</cp:lastModifiedBy>
  <cp:revision>2</cp:revision>
  <dcterms:created xsi:type="dcterms:W3CDTF">2019-11-08T01:14:02Z</dcterms:created>
  <dcterms:modified xsi:type="dcterms:W3CDTF">2019-11-08T04:03:29Z</dcterms:modified>
</cp:coreProperties>
</file>

<file path=docProps/thumbnail.jpeg>
</file>